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Multidisciplinary Research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 Education and Science (ICMRES-2026)</a:t>
            </a:r>
          </a:p>
        </p:txBody>
      </p:sp>
      <p:pic>
        <p:nvPicPr>
          <p:cNvPr id="1026" name="Picture 2" descr="C:\Users\Manas IT\Desktop\ICM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8" name="Picture 2" descr="C:\Users\Manas IT\Desktop\ICM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5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5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5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5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5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in Education and Science (ICMRES-2026)</a:t>
            </a:r>
          </a:p>
        </p:txBody>
      </p:sp>
      <p:pic>
        <p:nvPicPr>
          <p:cNvPr id="6" name="Picture 2" descr="C:\Users\Manas IT\Desktop\ICM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70222" cy="1007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178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109</cp:revision>
  <dcterms:created xsi:type="dcterms:W3CDTF">2017-12-21T10:51:09Z</dcterms:created>
  <dcterms:modified xsi:type="dcterms:W3CDTF">2026-02-14T05:34:49Z</dcterms:modified>
</cp:coreProperties>
</file>